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719931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8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2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44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31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02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7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57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87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3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16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C7F-87C8-497F-9C2E-9E61B8EFB0C9}" type="datetimeFigureOut">
              <a:rPr lang="tr-TR" smtClean="0"/>
              <a:t>18.03.2023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4A21-D8C4-4DD1-8EFF-E61BACABD5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14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97" y="93785"/>
            <a:ext cx="1673916" cy="479375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9" y="0"/>
            <a:ext cx="1540594" cy="4903784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0" y="0"/>
            <a:ext cx="1540594" cy="4834386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65" y="15886"/>
            <a:ext cx="1540594" cy="48293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6"/>
            <a:ext cx="1671250" cy="4901954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98824" y="441969"/>
            <a:ext cx="4621317" cy="13982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733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733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733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733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69" y="513502"/>
            <a:ext cx="1262550" cy="128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" y="523907"/>
            <a:ext cx="1577072" cy="1548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124931" y="4806086"/>
            <a:ext cx="6941062" cy="5993677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256016" y="9465434"/>
            <a:ext cx="7990812" cy="146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733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tr-TR" sz="1733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733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 21.03.2023</a:t>
            </a:r>
            <a:r>
              <a:rPr lang="tr-TR" sz="1733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733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 17.40</a:t>
            </a:r>
          </a:p>
          <a:p>
            <a:pPr algn="ctr"/>
            <a:endParaRPr lang="tr-TR" sz="2800" b="1" i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800" b="1" i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ONLİNE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932475" y="4923968"/>
            <a:ext cx="3396962" cy="903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NUR BEGÜM AKKUŞ</a:t>
            </a:r>
          </a:p>
          <a:p>
            <a:pPr algn="ctr">
              <a:lnSpc>
                <a:spcPct val="125000"/>
              </a:lnSpc>
            </a:pP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22519012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51448" y="5458651"/>
            <a:ext cx="6377969" cy="4500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tr-TR" sz="1733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tr-TR" sz="20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Konu</a:t>
            </a:r>
          </a:p>
          <a:p>
            <a:pPr algn="ctr">
              <a:lnSpc>
                <a:spcPct val="125000"/>
              </a:lnSpc>
            </a:pPr>
            <a:r>
              <a:rPr lang="tr-TR" sz="22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Ekinezya</a:t>
            </a: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bitkisinin (</a:t>
            </a:r>
            <a:r>
              <a:rPr lang="tr-TR" sz="22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Echinacea</a:t>
            </a: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2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purpurea</a:t>
            </a:r>
            <a:r>
              <a:rPr lang="tr-T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 kimyasal bileşenlerinin incelenmesi ve farmakolojik çalışmaları</a:t>
            </a:r>
          </a:p>
          <a:p>
            <a:pPr algn="ctr">
              <a:lnSpc>
                <a:spcPct val="125000"/>
              </a:lnSpc>
            </a:pPr>
            <a:endParaRPr lang="tr-TR" sz="1733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733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733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733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733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tr-TR" sz="1733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</a:p>
          <a:p>
            <a:pPr algn="ctr">
              <a:lnSpc>
                <a:spcPct val="125000"/>
              </a:lnSpc>
            </a:pPr>
            <a:r>
              <a:rPr lang="tr-TR" sz="1733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733" u="sng" dirty="0">
                <a:latin typeface="Times New Roman"/>
                <a:ea typeface="Batang"/>
              </a:rPr>
              <a:t> </a:t>
            </a:r>
            <a:r>
              <a:rPr lang="tr-TR" sz="1733" b="1" u="sng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Doç.Dr</a:t>
            </a:r>
            <a:r>
              <a:rPr lang="tr-TR" sz="1733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. ÖMER TAHİR GÜNKARA</a:t>
            </a:r>
            <a:endParaRPr lang="tr-TR" sz="1733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829981" y="1789225"/>
            <a:ext cx="3535115" cy="3219049"/>
          </a:xfrm>
          <a:prstGeom prst="star5">
            <a:avLst/>
          </a:prstGeom>
          <a:blipFill dpi="0" rotWithShape="0">
            <a:blip r:embed="rId6"/>
            <a:srcRect/>
            <a:stretch>
              <a:fillRect l="20000" t="17000" r="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925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2A041B34-1331-8E09-AD5C-784E86843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469" y="7515740"/>
            <a:ext cx="1540593" cy="1540593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xmlns="" id="{59A35792-4155-939E-9934-4B8E5D3E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889"/>
            <a:ext cx="193925" cy="42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991" tIns="47995" rIns="95991" bIns="47995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2028"/>
          </a:p>
        </p:txBody>
      </p:sp>
      <p:graphicFrame>
        <p:nvGraphicFramePr>
          <p:cNvPr id="21" name="Nesne 20">
            <a:extLst>
              <a:ext uri="{FF2B5EF4-FFF2-40B4-BE49-F238E27FC236}">
                <a16:creationId xmlns:a16="http://schemas.microsoft.com/office/drawing/2014/main" xmlns="" id="{5D71CC2C-B7DA-ED0A-AA71-291E37462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46441"/>
              </p:ext>
            </p:extLst>
          </p:nvPr>
        </p:nvGraphicFramePr>
        <p:xfrm>
          <a:off x="3550657" y="7497389"/>
          <a:ext cx="2611878" cy="160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8" imgW="3680566" imgH="2267806" progId="ChemDraw.Document.6.0">
                  <p:embed/>
                </p:oleObj>
              </mc:Choice>
              <mc:Fallback>
                <p:oleObj name="CS ChemDraw Drawing" r:id="rId8" imgW="3680566" imgH="2267806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657" y="7497389"/>
                        <a:ext cx="2611878" cy="160047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66</TotalTime>
  <Words>43</Words>
  <Application>Microsoft Office PowerPoint</Application>
  <PresentationFormat>Özel</PresentationFormat>
  <Paragraphs>21</Paragraphs>
  <Slides>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Batang</vt:lpstr>
      <vt:lpstr>Arial</vt:lpstr>
      <vt:lpstr>Calibri</vt:lpstr>
      <vt:lpstr>Calibri Light</vt:lpstr>
      <vt:lpstr>Comic Sans MS</vt:lpstr>
      <vt:lpstr>Times New Roman</vt:lpstr>
      <vt:lpstr>Office Teması</vt:lpstr>
      <vt:lpstr>CS ChemDraw Drawing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 Begüm AKKUŞ</dc:creator>
  <cp:lastModifiedBy>Acer</cp:lastModifiedBy>
  <cp:revision>3</cp:revision>
  <dcterms:created xsi:type="dcterms:W3CDTF">2023-03-05T18:10:07Z</dcterms:created>
  <dcterms:modified xsi:type="dcterms:W3CDTF">2023-03-18T06:47:21Z</dcterms:modified>
</cp:coreProperties>
</file>